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62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59" r:id="rId27"/>
    <p:sldId id="258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E1023655-8146-42F9-B834-90FE1F3582A9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8458200" cy="1470025"/>
          </a:xfrm>
        </p:spPr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Dobot Magician </a:t>
            </a:r>
            <a:r>
              <a:rPr lang="zh-CN" altLang="en-US" dirty="0" smtClean="0">
                <a:latin typeface="+mn-ea"/>
                <a:ea typeface="+mn-ea"/>
              </a:rPr>
              <a:t>机械臂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66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53848"/>
          </a:xfrm>
        </p:spPr>
        <p:txBody>
          <a:bodyPr/>
          <a:lstStyle/>
          <a:p>
            <a:r>
              <a:rPr lang="zh-CN" altLang="zh-CN" dirty="0"/>
              <a:t>步骤</a:t>
            </a:r>
            <a:r>
              <a:rPr lang="en-US" altLang="zh-CN" dirty="0"/>
              <a:t> 5 </a:t>
            </a:r>
            <a:r>
              <a:rPr lang="zh-CN" altLang="zh-CN" dirty="0"/>
              <a:t>单击“</a:t>
            </a:r>
            <a:r>
              <a:rPr lang="en-US" altLang="zh-CN" dirty="0"/>
              <a:t>INSTALL</a:t>
            </a:r>
            <a:r>
              <a:rPr lang="zh-CN" altLang="zh-CN" dirty="0"/>
              <a:t>”安装机械臂驱动。</a:t>
            </a:r>
          </a:p>
          <a:p>
            <a:r>
              <a:rPr lang="zh-CN" altLang="zh-CN" dirty="0"/>
              <a:t>驱动安装成功后会弹出所示的界面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步</a:t>
            </a:r>
            <a:r>
              <a:rPr lang="zh-CN" altLang="zh-CN" dirty="0"/>
              <a:t>骤</a:t>
            </a:r>
            <a:r>
              <a:rPr lang="en-US" altLang="zh-CN" dirty="0"/>
              <a:t> 6 </a:t>
            </a:r>
            <a:r>
              <a:rPr lang="zh-CN" altLang="zh-CN" dirty="0"/>
              <a:t>单击“</a:t>
            </a:r>
            <a:r>
              <a:rPr lang="en-US" altLang="zh-CN" dirty="0"/>
              <a:t>OK</a:t>
            </a:r>
            <a:r>
              <a:rPr lang="zh-CN" altLang="zh-CN" dirty="0"/>
              <a:t>”。</a:t>
            </a:r>
          </a:p>
          <a:p>
            <a:r>
              <a:rPr lang="zh-CN" altLang="zh-CN" dirty="0"/>
              <a:t>步骤</a:t>
            </a:r>
            <a:r>
              <a:rPr lang="en-US" altLang="zh-CN" dirty="0"/>
              <a:t> 7 </a:t>
            </a:r>
            <a:r>
              <a:rPr lang="zh-CN" altLang="zh-CN" dirty="0"/>
              <a:t>按照“安装</a:t>
            </a:r>
            <a:r>
              <a:rPr lang="en-US" altLang="zh-CN" dirty="0"/>
              <a:t>-Dobot Studio</a:t>
            </a:r>
            <a:r>
              <a:rPr lang="zh-CN" altLang="zh-CN" dirty="0"/>
              <a:t>”界面提示单击“下一步”继续安装</a:t>
            </a:r>
            <a:r>
              <a:rPr lang="en-US" altLang="zh-CN" dirty="0"/>
              <a:t>DobotStudio</a:t>
            </a:r>
            <a:r>
              <a:rPr lang="zh-CN" altLang="zh-CN" dirty="0"/>
              <a:t>软件。</a:t>
            </a:r>
          </a:p>
          <a:p>
            <a:r>
              <a:rPr lang="zh-CN" altLang="zh-CN" dirty="0"/>
              <a:t>安装成功后会弹出如下界面。</a:t>
            </a:r>
          </a:p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91639"/>
            <a:ext cx="5112568" cy="219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00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325112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zh-CN" dirty="0"/>
              <a:t>安装完成后双击桌面上的</a:t>
            </a:r>
            <a:r>
              <a:rPr lang="en-US" altLang="zh-CN" dirty="0"/>
              <a:t>DobotStudio</a:t>
            </a:r>
            <a:r>
              <a:rPr lang="zh-CN" altLang="zh-CN" dirty="0"/>
              <a:t>软件快捷方式，如果能够打开</a:t>
            </a:r>
            <a:r>
              <a:rPr lang="en-US" altLang="zh-CN" dirty="0"/>
              <a:t>DobotStudio</a:t>
            </a:r>
            <a:r>
              <a:rPr lang="zh-CN" altLang="zh-CN" dirty="0"/>
              <a:t>软件，则</a:t>
            </a:r>
          </a:p>
          <a:p>
            <a:r>
              <a:rPr lang="zh-CN" altLang="zh-CN" dirty="0"/>
              <a:t>说明</a:t>
            </a:r>
            <a:r>
              <a:rPr lang="en-US" altLang="zh-CN" dirty="0"/>
              <a:t>DobotStudio</a:t>
            </a:r>
            <a:r>
              <a:rPr lang="zh-CN" altLang="zh-CN" dirty="0"/>
              <a:t>安装成功。如果机械臂驱动安装成功，则</a:t>
            </a:r>
            <a:r>
              <a:rPr lang="en-US" altLang="zh-CN" dirty="0"/>
              <a:t>DobotStudio</a:t>
            </a:r>
            <a:r>
              <a:rPr lang="zh-CN" altLang="zh-CN" dirty="0"/>
              <a:t>界面会出现串口信息。</a:t>
            </a:r>
          </a:p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3" y="2924944"/>
            <a:ext cx="4754563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1.3</a:t>
            </a:r>
            <a:r>
              <a:rPr lang="zh-CN" altLang="zh-CN" dirty="0"/>
              <a:t>开机和关机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945736"/>
          </a:xfrm>
        </p:spPr>
        <p:txBody>
          <a:bodyPr/>
          <a:lstStyle/>
          <a:p>
            <a:r>
              <a:rPr lang="zh-CN" altLang="zh-CN" dirty="0"/>
              <a:t>开机：用手将</a:t>
            </a:r>
            <a:r>
              <a:rPr lang="en-US" altLang="zh-CN" dirty="0"/>
              <a:t>Dobot Magician</a:t>
            </a:r>
            <a:r>
              <a:rPr lang="zh-CN" altLang="zh-CN" dirty="0"/>
              <a:t>大小臂摆放至约</a:t>
            </a:r>
            <a:r>
              <a:rPr lang="en-US" altLang="zh-CN" dirty="0"/>
              <a:t>45</a:t>
            </a:r>
            <a:r>
              <a:rPr lang="zh-CN" altLang="zh-CN" dirty="0"/>
              <a:t>度的位置，然后按下电源开关，此时所有电机会锁定。等待约</a:t>
            </a:r>
            <a:r>
              <a:rPr lang="en-US" altLang="zh-CN" dirty="0"/>
              <a:t>7</a:t>
            </a:r>
            <a:r>
              <a:rPr lang="zh-CN" altLang="zh-CN" dirty="0"/>
              <a:t>秒后听到一声短响，且机械臂的右下方的状态指示灯由黄色变为绿色，说明正常开机。</a:t>
            </a:r>
          </a:p>
          <a:p>
            <a:r>
              <a:rPr lang="zh-CN" altLang="zh-CN" dirty="0"/>
              <a:t>关机：当机械臂的状态指示灯为绿色时，按下电源开关以关闭机械臂电源，此时小臂会缓慢向大臂靠拢，大小臂之间的夹角变小，移动到机械臂指定位置。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11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4450466" cy="1731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51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4325112"/>
          </a:xfrm>
        </p:spPr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/>
                <a:cs typeface="Times New Roman"/>
              </a:rPr>
              <a:t>1.4</a:t>
            </a:r>
            <a:r>
              <a:rPr lang="zh-CN" altLang="zh-CN" kern="100" dirty="0">
                <a:latin typeface="Calibri"/>
                <a:cs typeface="宋体"/>
              </a:rPr>
              <a:t>开始使用机械臂</a:t>
            </a:r>
            <a:endParaRPr lang="zh-CN" altLang="zh-CN" sz="2000" kern="100" dirty="0">
              <a:latin typeface="Calibri"/>
              <a:cs typeface="Times New Roman"/>
            </a:endParaRPr>
          </a:p>
          <a:p>
            <a:endParaRPr lang="en-US" altLang="zh-CN" dirty="0" smtClean="0"/>
          </a:p>
          <a:p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 smtClean="0"/>
              <a:t>）</a:t>
            </a:r>
            <a:r>
              <a:rPr lang="zh-CN" altLang="zh-CN" dirty="0"/>
              <a:t>在</a:t>
            </a:r>
            <a:r>
              <a:rPr lang="en-US" altLang="zh-CN" dirty="0"/>
              <a:t>Windows</a:t>
            </a:r>
            <a:r>
              <a:rPr lang="zh-CN" altLang="zh-CN" dirty="0"/>
              <a:t>桌面上双击</a:t>
            </a:r>
            <a:r>
              <a:rPr lang="en-US" altLang="zh-CN" dirty="0"/>
              <a:t>DobotStudio</a:t>
            </a:r>
            <a:r>
              <a:rPr lang="zh-CN" altLang="zh-CN" dirty="0"/>
              <a:t>。</a:t>
            </a:r>
          </a:p>
          <a:p>
            <a:endParaRPr lang="en-US" altLang="zh-CN" dirty="0" smtClean="0"/>
          </a:p>
          <a:p>
            <a:r>
              <a:rPr lang="zh-CN" altLang="zh-CN" dirty="0" smtClean="0"/>
              <a:t>弹</a:t>
            </a:r>
            <a:r>
              <a:rPr lang="zh-CN" altLang="zh-CN" dirty="0"/>
              <a:t>出</a:t>
            </a:r>
            <a:r>
              <a:rPr lang="en-US" altLang="zh-CN" dirty="0"/>
              <a:t>DobotStudio</a:t>
            </a:r>
            <a:r>
              <a:rPr lang="zh-CN" altLang="zh-CN" dirty="0"/>
              <a:t>界面，并显示操作提示框。</a:t>
            </a:r>
          </a:p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3645024"/>
            <a:ext cx="41275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00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764704"/>
            <a:ext cx="5928076" cy="580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6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6857184" cy="463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24744"/>
            <a:ext cx="6193912" cy="516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07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956979" cy="4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1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7391357" cy="4998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01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altLang="zh-CN" sz="2800" dirty="0" smtClean="0"/>
              <a:t>1.1 Dobot </a:t>
            </a:r>
            <a:r>
              <a:rPr lang="en-US" altLang="zh-CN" sz="2800" dirty="0"/>
              <a:t>Magician </a:t>
            </a:r>
            <a:r>
              <a:rPr lang="zh-CN" altLang="zh-CN" sz="2800" dirty="0"/>
              <a:t>简介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/>
                <a:cs typeface="Times New Roman"/>
              </a:rPr>
              <a:t>DOBOT</a:t>
            </a:r>
            <a:r>
              <a:rPr lang="zh-CN" altLang="zh-CN" kern="100" dirty="0">
                <a:latin typeface="Calibri"/>
                <a:cs typeface="Times New Roman"/>
              </a:rPr>
              <a:t>魔术师是越疆科技自主研发的多功能、高精度、轻量型的智能实训机械臂，是一站式</a:t>
            </a:r>
            <a:r>
              <a:rPr lang="en-US" altLang="zh-CN" kern="100" dirty="0">
                <a:latin typeface="Calibri"/>
                <a:cs typeface="Times New Roman"/>
              </a:rPr>
              <a:t>STEAM</a:t>
            </a:r>
            <a:r>
              <a:rPr lang="zh-CN" altLang="zh-CN" kern="100" dirty="0">
                <a:latin typeface="Calibri"/>
                <a:cs typeface="Times New Roman"/>
              </a:rPr>
              <a:t>教育综合平台，具备</a:t>
            </a:r>
            <a:r>
              <a:rPr lang="en-US" altLang="zh-CN" kern="100" dirty="0">
                <a:latin typeface="Calibri"/>
                <a:cs typeface="Times New Roman"/>
              </a:rPr>
              <a:t>3D</a:t>
            </a:r>
            <a:r>
              <a:rPr lang="zh-CN" altLang="zh-CN" kern="100" dirty="0">
                <a:latin typeface="Calibri"/>
                <a:cs typeface="Times New Roman"/>
              </a:rPr>
              <a:t>打印，激光雕刻，写字画画等多种功能，预留</a:t>
            </a:r>
            <a:r>
              <a:rPr lang="en-US" altLang="zh-CN" kern="100" dirty="0">
                <a:latin typeface="Calibri"/>
                <a:cs typeface="Times New Roman"/>
              </a:rPr>
              <a:t>13</a:t>
            </a:r>
            <a:r>
              <a:rPr lang="zh-CN" altLang="zh-CN" kern="100" dirty="0">
                <a:latin typeface="Calibri"/>
                <a:cs typeface="Times New Roman"/>
              </a:rPr>
              <a:t>个拓展接口支持二次开发，用户可以通过软件编程结合硬件拓展来开发更多的应用场景，满足不同年龄层次学生的需求。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56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23950" cy="494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34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92696"/>
            <a:ext cx="5573908" cy="588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00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7446075" cy="419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776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ea"/>
                <a:ea typeface="+mn-ea"/>
              </a:rPr>
              <a:t>1.4</a:t>
            </a:r>
            <a:r>
              <a:rPr lang="zh-CN" altLang="zh-CN" dirty="0">
                <a:latin typeface="+mn-ea"/>
                <a:ea typeface="+mn-ea"/>
              </a:rPr>
              <a:t>坐标系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2107"/>
            <a:ext cx="5275256" cy="277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4077072"/>
            <a:ext cx="526097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018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307145" cy="345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74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1.5</a:t>
            </a:r>
            <a:r>
              <a:rPr lang="en-US" altLang="zh-CN" b="1" dirty="0"/>
              <a:t> DobotStudio </a:t>
            </a:r>
            <a:r>
              <a:rPr lang="zh-CN" altLang="zh-CN" dirty="0"/>
              <a:t>功能模块说明</a:t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729938" cy="48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7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5289005" cy="320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97" y="2780928"/>
            <a:ext cx="4473203" cy="3775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8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23265"/>
            <a:ext cx="3772710" cy="615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8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222109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42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64704"/>
            <a:ext cx="8229600" cy="3324418"/>
          </a:xfrm>
        </p:spPr>
        <p:txBody>
          <a:bodyPr/>
          <a:lstStyle/>
          <a:p>
            <a:r>
              <a:rPr lang="zh-CN" altLang="zh-CN" kern="100" dirty="0">
                <a:latin typeface="Calibri"/>
                <a:cs typeface="Times New Roman"/>
              </a:rPr>
              <a:t>越疆科技有限公司是全球领先的机器人领域技术方案提供商，专注于轻量型机械臂及其他智能硬件产品的研发、生产、销售及服务。越疆科技是国家高新技术企业、深圳市高新技术企业，目前在机器人技术方面取得了</a:t>
            </a:r>
            <a:r>
              <a:rPr lang="en-US" altLang="zh-CN" kern="100" dirty="0">
                <a:latin typeface="Calibri"/>
                <a:cs typeface="Times New Roman"/>
              </a:rPr>
              <a:t>100</a:t>
            </a:r>
            <a:r>
              <a:rPr lang="zh-CN" altLang="zh-CN" kern="100" dirty="0">
                <a:latin typeface="Calibri"/>
                <a:cs typeface="Times New Roman"/>
              </a:rPr>
              <a:t>多项专利，并拥有各国产品资质认证。</a:t>
            </a:r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44062"/>
            <a:ext cx="6137771" cy="262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75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altLang="zh-CN" sz="2800" dirty="0" smtClean="0"/>
              <a:t>1.2 Dobot </a:t>
            </a:r>
            <a:r>
              <a:rPr lang="en-US" altLang="zh-CN" sz="2800" dirty="0"/>
              <a:t>Magician</a:t>
            </a:r>
            <a:r>
              <a:rPr lang="zh-CN" altLang="zh-CN" sz="2800" dirty="0"/>
              <a:t>入门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060848"/>
            <a:ext cx="2536156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88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908720"/>
            <a:ext cx="8229600" cy="4325112"/>
          </a:xfrm>
        </p:spPr>
        <p:txBody>
          <a:bodyPr/>
          <a:lstStyle/>
          <a:p>
            <a:r>
              <a:rPr lang="zh-CN" altLang="zh-CN" dirty="0"/>
              <a:t>步骤</a:t>
            </a:r>
            <a:r>
              <a:rPr lang="en-US" altLang="zh-CN" dirty="0"/>
              <a:t>1 </a:t>
            </a:r>
            <a:r>
              <a:rPr lang="zh-CN" altLang="zh-CN" dirty="0"/>
              <a:t>使用</a:t>
            </a:r>
            <a:r>
              <a:rPr lang="en-US" altLang="zh-CN" dirty="0"/>
              <a:t>USB</a:t>
            </a:r>
            <a:r>
              <a:rPr lang="zh-CN" altLang="zh-CN" dirty="0"/>
              <a:t>线缆连接机械臂和计算机，如</a:t>
            </a:r>
            <a:r>
              <a:rPr lang="zh-CN" altLang="zh-CN" dirty="0" smtClean="0"/>
              <a:t>图所示</a:t>
            </a:r>
            <a:endParaRPr lang="en-US" altLang="zh-CN" dirty="0" smtClean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1" y="2708920"/>
            <a:ext cx="5273675" cy="301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3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sz="3100" dirty="0"/>
              <a:t>步骤</a:t>
            </a:r>
            <a:r>
              <a:rPr lang="en-US" altLang="zh-CN" sz="3100" dirty="0"/>
              <a:t>2 </a:t>
            </a:r>
            <a:r>
              <a:rPr lang="zh-CN" altLang="zh-CN" sz="3100" dirty="0"/>
              <a:t>使用电源适配器将机械臂连接到电源，如</a:t>
            </a:r>
            <a:r>
              <a:rPr lang="zh-CN" altLang="zh-CN" sz="3100" dirty="0" smtClean="0"/>
              <a:t>图所</a:t>
            </a:r>
            <a:r>
              <a:rPr lang="zh-CN" altLang="zh-CN" sz="3100" dirty="0"/>
              <a:t>示。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6281033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32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1.2.2</a:t>
            </a:r>
            <a:r>
              <a:rPr lang="zh-CN" altLang="zh-CN" dirty="0"/>
              <a:t>安装</a:t>
            </a:r>
            <a:r>
              <a:rPr lang="en-US" altLang="zh-CN" dirty="0"/>
              <a:t>DobotStudio</a:t>
            </a:r>
            <a:r>
              <a:rPr lang="zh-CN" altLang="zh-CN" dirty="0"/>
              <a:t>控制软件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/>
              <a:t>用户可通过控制软件，控制机械臂，以实现示教再现、二次开发、</a:t>
            </a:r>
            <a:r>
              <a:rPr lang="en-US" altLang="zh-CN" dirty="0"/>
              <a:t>3D</a:t>
            </a:r>
            <a:r>
              <a:rPr lang="zh-CN" altLang="zh-CN" dirty="0"/>
              <a:t>打印等操作。</a:t>
            </a:r>
          </a:p>
          <a:p>
            <a:r>
              <a:rPr lang="zh-CN" altLang="zh-CN" dirty="0"/>
              <a:t>使用</a:t>
            </a:r>
            <a:r>
              <a:rPr lang="en-US" altLang="zh-CN" dirty="0"/>
              <a:t>Dobot Magician</a:t>
            </a:r>
            <a:r>
              <a:rPr lang="zh-CN" altLang="zh-CN" dirty="0"/>
              <a:t>前，请下载基于</a:t>
            </a:r>
            <a:r>
              <a:rPr lang="en-US" altLang="zh-CN" dirty="0"/>
              <a:t>Windows</a:t>
            </a:r>
            <a:r>
              <a:rPr lang="zh-CN" altLang="zh-CN" dirty="0"/>
              <a:t>操作系统的</a:t>
            </a:r>
            <a:r>
              <a:rPr lang="en-US" altLang="zh-CN" dirty="0"/>
              <a:t>DobotStudio</a:t>
            </a:r>
            <a:r>
              <a:rPr lang="zh-CN" altLang="zh-CN" dirty="0"/>
              <a:t>软件包，其下载路</a:t>
            </a:r>
          </a:p>
          <a:p>
            <a:r>
              <a:rPr lang="zh-CN" altLang="zh-CN" dirty="0"/>
              <a:t>径为</a:t>
            </a:r>
            <a:r>
              <a:rPr lang="en-US" altLang="zh-CN" dirty="0"/>
              <a:t>https://cn.dobot.cc/downloadcenter.html</a:t>
            </a:r>
            <a:r>
              <a:rPr lang="zh-CN" altLang="zh-CN" dirty="0"/>
              <a:t>。基于</a:t>
            </a:r>
            <a:r>
              <a:rPr lang="en-US" altLang="zh-CN" dirty="0"/>
              <a:t>macOS</a:t>
            </a:r>
            <a:r>
              <a:rPr lang="zh-CN" altLang="zh-CN" dirty="0"/>
              <a:t>系统的软件包也在该路径下获取。</a:t>
            </a:r>
          </a:p>
          <a:p>
            <a:r>
              <a:rPr lang="zh-CN" altLang="zh-CN" dirty="0"/>
              <a:t>操作步骤</a:t>
            </a:r>
          </a:p>
          <a:p>
            <a:r>
              <a:rPr lang="zh-CN" altLang="zh-CN" dirty="0"/>
              <a:t>步骤</a:t>
            </a:r>
            <a:r>
              <a:rPr lang="en-US" altLang="zh-CN" dirty="0"/>
              <a:t> 1 </a:t>
            </a:r>
            <a:r>
              <a:rPr lang="zh-CN" altLang="zh-CN" dirty="0"/>
              <a:t>解压已获取的</a:t>
            </a:r>
            <a:r>
              <a:rPr lang="en-US" altLang="zh-CN" dirty="0"/>
              <a:t>DobotStudio</a:t>
            </a:r>
            <a:r>
              <a:rPr lang="zh-CN" altLang="zh-CN" dirty="0"/>
              <a:t>软件包。假设</a:t>
            </a:r>
            <a:r>
              <a:rPr lang="en-US" altLang="zh-CN" dirty="0"/>
              <a:t>DobotStudio</a:t>
            </a:r>
            <a:r>
              <a:rPr lang="zh-CN" altLang="zh-CN" dirty="0"/>
              <a:t>软件包解压后存放的路径为“</a:t>
            </a:r>
            <a:r>
              <a:rPr lang="en-US" altLang="zh-CN" dirty="0"/>
              <a:t>E:\DobotStudio</a:t>
            </a:r>
            <a:r>
              <a:rPr lang="zh-CN" altLang="zh-CN" dirty="0"/>
              <a:t>”。用户可根据实际情况替换。</a:t>
            </a:r>
          </a:p>
          <a:p>
            <a:r>
              <a:rPr lang="zh-CN" altLang="zh-CN" dirty="0"/>
              <a:t>步骤</a:t>
            </a:r>
            <a:r>
              <a:rPr lang="en-US" altLang="zh-CN" dirty="0"/>
              <a:t> 2 </a:t>
            </a:r>
            <a:r>
              <a:rPr lang="zh-CN" altLang="zh-CN" dirty="0"/>
              <a:t>在路径“</a:t>
            </a:r>
            <a:r>
              <a:rPr lang="en-US" altLang="zh-CN" dirty="0"/>
              <a:t>E:\DobotStudio</a:t>
            </a:r>
            <a:r>
              <a:rPr lang="zh-CN" altLang="zh-CN" dirty="0"/>
              <a:t>”双击“</a:t>
            </a:r>
            <a:r>
              <a:rPr lang="en-US" altLang="zh-CN" dirty="0"/>
              <a:t>DobotStudioSetup.exe</a:t>
            </a:r>
            <a:r>
              <a:rPr lang="zh-CN" altLang="zh-CN" dirty="0"/>
              <a:t>”。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21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325112"/>
          </a:xfrm>
        </p:spPr>
        <p:txBody>
          <a:bodyPr/>
          <a:lstStyle/>
          <a:p>
            <a:r>
              <a:rPr lang="zh-CN" altLang="zh-CN" dirty="0"/>
              <a:t>步骤</a:t>
            </a:r>
            <a:r>
              <a:rPr lang="en-US" altLang="zh-CN" dirty="0"/>
              <a:t> 3 </a:t>
            </a:r>
            <a:r>
              <a:rPr lang="zh-CN" altLang="zh-CN" dirty="0"/>
              <a:t>请根据实际情况，选择安装语言，比如选择“</a:t>
            </a:r>
            <a:r>
              <a:rPr lang="en-US" altLang="zh-CN" dirty="0"/>
              <a:t>Chinese</a:t>
            </a:r>
            <a:r>
              <a:rPr lang="zh-CN" altLang="zh-CN" dirty="0"/>
              <a:t>”。</a:t>
            </a:r>
          </a:p>
          <a:p>
            <a:r>
              <a:rPr lang="zh-CN" altLang="zh-CN" dirty="0"/>
              <a:t>步骤</a:t>
            </a:r>
            <a:r>
              <a:rPr lang="en-US" altLang="zh-CN" dirty="0"/>
              <a:t> 4 </a:t>
            </a:r>
            <a:r>
              <a:rPr lang="zh-CN" altLang="zh-CN" dirty="0"/>
              <a:t>单击“</a:t>
            </a:r>
            <a:r>
              <a:rPr lang="en-US" altLang="zh-CN" dirty="0"/>
              <a:t>OK</a:t>
            </a:r>
            <a:r>
              <a:rPr lang="zh-CN" altLang="zh-CN" dirty="0"/>
              <a:t>”，按照界面提示进行操作。安装过程中会弹出“</a:t>
            </a:r>
            <a:r>
              <a:rPr lang="en-US" altLang="zh-CN" dirty="0" smtClean="0"/>
              <a:t>DriverSetup(X64)</a:t>
            </a:r>
            <a:r>
              <a:rPr lang="zh-CN" altLang="zh-CN" dirty="0"/>
              <a:t>”界面</a:t>
            </a:r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80928"/>
            <a:ext cx="5271791" cy="343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018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101</TotalTime>
  <Words>864</Words>
  <Application>Microsoft Office PowerPoint</Application>
  <PresentationFormat>全屏显示(4:3)</PresentationFormat>
  <Paragraphs>40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都市</vt:lpstr>
      <vt:lpstr>Dobot Magician 机械臂</vt:lpstr>
      <vt:lpstr>1.1 Dobot Magician 简介 </vt:lpstr>
      <vt:lpstr>PowerPoint 演示文稿</vt:lpstr>
      <vt:lpstr>PowerPoint 演示文稿</vt:lpstr>
      <vt:lpstr>1.2 Dobot Magician入门 </vt:lpstr>
      <vt:lpstr>PowerPoint 演示文稿</vt:lpstr>
      <vt:lpstr>步骤2 使用电源适配器将机械臂连接到电源，如图所示。 </vt:lpstr>
      <vt:lpstr>1.2.2安装DobotStudio控制软件 </vt:lpstr>
      <vt:lpstr>PowerPoint 演示文稿</vt:lpstr>
      <vt:lpstr>PowerPoint 演示文稿</vt:lpstr>
      <vt:lpstr>PowerPoint 演示文稿</vt:lpstr>
      <vt:lpstr>1.3开机和关机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1.4坐标系 </vt:lpstr>
      <vt:lpstr>PowerPoint 演示文稿</vt:lpstr>
      <vt:lpstr>1.5 DobotStudio 功能模块说明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 Magician 机械臂</dc:title>
  <dc:creator>张开宇</dc:creator>
  <cp:lastModifiedBy>张开宇</cp:lastModifiedBy>
  <cp:revision>17</cp:revision>
  <dcterms:created xsi:type="dcterms:W3CDTF">2018-08-27T08:09:53Z</dcterms:created>
  <dcterms:modified xsi:type="dcterms:W3CDTF">2018-08-27T09:51:19Z</dcterms:modified>
</cp:coreProperties>
</file>